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110" d="100"/>
          <a:sy n="110" d="100"/>
        </p:scale>
        <p:origin x="-5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8B903-DEC7-4976-9735-4D43119D2D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6D1C2-434B-40DF-8FB6-1C9AF19E8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42606-BD2D-4988-8F22-CD84C518A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699A4F-DDD0-46BC-A122-AA317D42F7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4A557-DFBC-47D3-8EEB-88C08C1116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0BA29-6BC3-42ED-898D-DF480DC92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E34A6-93BE-4C10-A33B-C46EBD959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9595CD-01EF-4022-A167-5301C819F6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192AC-15BC-4230-8DC2-3F59E73BC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16F7F-66E7-44C9-823B-3BE9018B84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190A-16C4-49D2-B656-1B8139E26B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84DA0-4C34-44CC-8BD1-F1DFB284A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DE1051-4D70-40A4-B2E0-96161743B8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Green Island Power Authority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ph type="dgm" idx="1"/>
          </p:nvPr>
        </p:nvGraphicFramePr>
        <p:xfrm>
          <a:off x="304800" y="2062163"/>
          <a:ext cx="8534400" cy="4246562"/>
        </p:xfrm>
        <a:graphic>
          <a:graphicData uri="http://schemas.openxmlformats.org/presentationml/2006/ole">
            <p:oleObj spid="_x0000_s2052" name="Organization Chart" r:id="rId3" imgW="7708680" imgH="3835080" progId="OrgPlusWOPX.4">
              <p:embed followColorScheme="full"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Organization Chart Add-in for Microsoft Office programs</vt:lpstr>
      <vt:lpstr>Green Island Power Authority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Island Power Authority</dc:title>
  <dc:creator> </dc:creator>
  <cp:lastModifiedBy>user</cp:lastModifiedBy>
  <cp:revision>17</cp:revision>
  <dcterms:created xsi:type="dcterms:W3CDTF">2009-09-03T02:01:54Z</dcterms:created>
  <dcterms:modified xsi:type="dcterms:W3CDTF">2011-12-12T20:00:42Z</dcterms:modified>
</cp:coreProperties>
</file>